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de-DE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1583-0B18-49BD-A9DB-AC7283BD2EDC}" type="datetimeFigureOut">
              <a:rPr lang="de-DE" smtClean="0"/>
              <a:t>08.10.2013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A330-8188-470F-8641-24119616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1583-0B18-49BD-A9DB-AC7283BD2EDC}" type="datetimeFigureOut">
              <a:rPr lang="de-DE" smtClean="0"/>
              <a:t>08.10.2013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A330-8188-470F-8641-241196169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9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059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76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92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0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9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01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36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21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10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04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 Lenz</dc:creator>
  <cp:lastModifiedBy>Reinhard Lenz</cp:lastModifiedBy>
  <cp:revision>1</cp:revision>
  <dcterms:created xsi:type="dcterms:W3CDTF">2013-10-08T08:53:26Z</dcterms:created>
  <dcterms:modified xsi:type="dcterms:W3CDTF">2013-10-08T08:53:26Z</dcterms:modified>
</cp:coreProperties>
</file>